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661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010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287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829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310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6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2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2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733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299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05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95293-19EB-4FFC-B658-F1146A845C89}" type="datetimeFigureOut">
              <a:rPr lang="es-CO" smtClean="0"/>
              <a:t>25/07/2016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9422-043B-477F-BB06-ADAC75EA86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6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9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46205"/>
            <a:ext cx="7886700" cy="644484"/>
          </a:xfrm>
        </p:spPr>
        <p:txBody>
          <a:bodyPr>
            <a:normAutofit fontScale="90000"/>
          </a:bodyPr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0245"/>
          </a:xfrm>
        </p:spPr>
        <p:txBody>
          <a:bodyPr>
            <a:no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79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4"/>
          <p:cNvSpPr txBox="1">
            <a:spLocks/>
          </p:cNvSpPr>
          <p:nvPr/>
        </p:nvSpPr>
        <p:spPr>
          <a:xfrm>
            <a:off x="1505466" y="4769707"/>
            <a:ext cx="6858000" cy="30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b="1" i="1" dirty="0" smtClean="0">
                <a:solidFill>
                  <a:srgbClr val="575A5C"/>
                </a:solidFill>
                <a:latin typeface="Ancizar Sans" panose="02000000000000000000" pitchFamily="2" charset="0"/>
                <a:ea typeface="Ancizar Sans" panose="02000000000000000000" pitchFamily="2" charset="0"/>
              </a:rPr>
              <a:t>Dependencias, Unidades básicas académicas o Áreas curriculares</a:t>
            </a:r>
            <a:endParaRPr lang="es-ES" sz="1800" b="1" i="1" dirty="0">
              <a:solidFill>
                <a:srgbClr val="575A5C"/>
              </a:solidFill>
              <a:latin typeface="Ancizar Sans" panose="02000000000000000000" pitchFamily="2" charset="0"/>
              <a:ea typeface="Ancizar Sans" panose="020000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02493" y="5029531"/>
            <a:ext cx="69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 smtClean="0">
                <a:solidFill>
                  <a:srgbClr val="575A5C"/>
                </a:solidFill>
                <a:latin typeface="Ancizar Sans" panose="02000000000000000000" pitchFamily="2" charset="0"/>
                <a:ea typeface="Ancizar Sans" panose="02000000000000000000" pitchFamily="2" charset="0"/>
              </a:rPr>
              <a:t>Secretarías, Facultades, Institutos o Centros</a:t>
            </a:r>
            <a:endParaRPr lang="es-ES" b="1" i="1" dirty="0">
              <a:solidFill>
                <a:srgbClr val="575A5C"/>
              </a:solidFill>
              <a:latin typeface="Ancizar Sans" panose="02000000000000000000" pitchFamily="2" charset="0"/>
              <a:ea typeface="Ancizar Sans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53514" y="5334333"/>
            <a:ext cx="6509952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 smtClean="0">
                <a:solidFill>
                  <a:srgbClr val="575A5C"/>
                </a:solidFill>
                <a:latin typeface="Ancizar Sans" panose="02000000000000000000" pitchFamily="2" charset="0"/>
                <a:ea typeface="Ancizar Sans" panose="02000000000000000000" pitchFamily="2" charset="0"/>
              </a:rPr>
              <a:t>Dirección </a:t>
            </a:r>
          </a:p>
          <a:p>
            <a:pPr algn="r"/>
            <a:r>
              <a:rPr lang="es-ES" sz="1400" i="1" dirty="0" smtClean="0">
                <a:solidFill>
                  <a:srgbClr val="575A5C"/>
                </a:solidFill>
                <a:latin typeface="Ancizar Sans" panose="02000000000000000000" pitchFamily="2" charset="0"/>
                <a:ea typeface="Ancizar Sans" panose="02000000000000000000" pitchFamily="2" charset="0"/>
              </a:rPr>
              <a:t>Medellín, Colombia</a:t>
            </a:r>
          </a:p>
          <a:p>
            <a:pPr algn="r"/>
            <a:r>
              <a:rPr lang="es-ES" sz="1400" i="1" dirty="0" smtClean="0">
                <a:solidFill>
                  <a:srgbClr val="575A5C"/>
                </a:solidFill>
                <a:latin typeface="Ancizar Sans" panose="02000000000000000000" pitchFamily="2" charset="0"/>
                <a:ea typeface="Ancizar Sans" panose="02000000000000000000" pitchFamily="2" charset="0"/>
              </a:rPr>
              <a:t>(+57 4) 430 90 00</a:t>
            </a:r>
          </a:p>
          <a:p>
            <a:pPr algn="r"/>
            <a:r>
              <a:rPr lang="es-ES" sz="1400" i="1" dirty="0" smtClean="0">
                <a:solidFill>
                  <a:srgbClr val="575A5C"/>
                </a:solidFill>
                <a:latin typeface="Ancizar Sans" panose="02000000000000000000" pitchFamily="2" charset="0"/>
                <a:ea typeface="Ancizar Sans" panose="02000000000000000000" pitchFamily="2" charset="0"/>
              </a:rPr>
              <a:t>correo@unal.edu.co</a:t>
            </a:r>
            <a:endParaRPr lang="es-ES" sz="1400" i="1" dirty="0">
              <a:solidFill>
                <a:srgbClr val="575A5C"/>
              </a:solidFill>
              <a:latin typeface="Ancizar Sans" panose="02000000000000000000" pitchFamily="2" charset="0"/>
              <a:ea typeface="Ancizar Sans" panose="02000000000000000000" pitchFamily="2" charset="0"/>
            </a:endParaRPr>
          </a:p>
          <a:p>
            <a:endParaRPr lang="es-ES" dirty="0"/>
          </a:p>
        </p:txBody>
      </p:sp>
      <p:sp>
        <p:nvSpPr>
          <p:cNvPr id="7" name="CuadroTexto 6"/>
          <p:cNvSpPr txBox="1">
            <a:spLocks/>
          </p:cNvSpPr>
          <p:nvPr/>
        </p:nvSpPr>
        <p:spPr>
          <a:xfrm>
            <a:off x="1987379" y="6234333"/>
            <a:ext cx="637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 smtClean="0">
                <a:solidFill>
                  <a:srgbClr val="575A5C"/>
                </a:solidFill>
                <a:latin typeface="Ancizar Sans" panose="02000000000000000000" pitchFamily="2" charset="0"/>
                <a:ea typeface="Ancizar Sans" panose="02000000000000000000" pitchFamily="2" charset="0"/>
              </a:rPr>
              <a:t>Sitio web facultad o dependencia          minas.medellin.unal.edu.co</a:t>
            </a:r>
            <a:endParaRPr lang="es-ES" b="1" i="1" dirty="0">
              <a:solidFill>
                <a:srgbClr val="575A5C"/>
              </a:solidFill>
              <a:latin typeface="Ancizar Sans" panose="02000000000000000000" pitchFamily="2" charset="0"/>
              <a:ea typeface="Ancizar Sans" panose="02000000000000000000" pitchFamily="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7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33</Words>
  <Application>Microsoft Office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Ancizar Sans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Practicante comunicaciones minas</dc:creator>
  <cp:lastModifiedBy>Practicante comunicaciones minas</cp:lastModifiedBy>
  <cp:revision>6</cp:revision>
  <dcterms:created xsi:type="dcterms:W3CDTF">2016-07-13T19:06:06Z</dcterms:created>
  <dcterms:modified xsi:type="dcterms:W3CDTF">2016-07-25T15:21:59Z</dcterms:modified>
</cp:coreProperties>
</file>