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75463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321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5660" y="1646133"/>
            <a:ext cx="5844144" cy="3501813"/>
          </a:xfrm>
        </p:spPr>
        <p:txBody>
          <a:bodyPr anchor="b"/>
          <a:lstStyle>
            <a:lvl1pPr algn="ctr">
              <a:defRPr sz="451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9433" y="5282989"/>
            <a:ext cx="5156597" cy="2428451"/>
          </a:xfrm>
        </p:spPr>
        <p:txBody>
          <a:bodyPr/>
          <a:lstStyle>
            <a:lvl1pPr marL="0" indent="0" algn="ctr">
              <a:buNone/>
              <a:defRPr sz="1805"/>
            </a:lvl1pPr>
            <a:lvl2pPr marL="343769" indent="0" algn="ctr">
              <a:buNone/>
              <a:defRPr sz="1504"/>
            </a:lvl2pPr>
            <a:lvl3pPr marL="687537" indent="0" algn="ctr">
              <a:buNone/>
              <a:defRPr sz="1353"/>
            </a:lvl3pPr>
            <a:lvl4pPr marL="1031306" indent="0" algn="ctr">
              <a:buNone/>
              <a:defRPr sz="1203"/>
            </a:lvl4pPr>
            <a:lvl5pPr marL="1375075" indent="0" algn="ctr">
              <a:buNone/>
              <a:defRPr sz="1203"/>
            </a:lvl5pPr>
            <a:lvl6pPr marL="1718843" indent="0" algn="ctr">
              <a:buNone/>
              <a:defRPr sz="1203"/>
            </a:lvl6pPr>
            <a:lvl7pPr marL="2062612" indent="0" algn="ctr">
              <a:buNone/>
              <a:defRPr sz="1203"/>
            </a:lvl7pPr>
            <a:lvl8pPr marL="2406381" indent="0" algn="ctr">
              <a:buNone/>
              <a:defRPr sz="1203"/>
            </a:lvl8pPr>
            <a:lvl9pPr marL="2750149" indent="0" algn="ctr">
              <a:buNone/>
              <a:defRPr sz="1203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0541-4BA9-463E-B74A-F660F346AE2C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A9A6-CE74-45F5-B16D-B774CEDDE8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2783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0541-4BA9-463E-B74A-F660F346AE2C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A9A6-CE74-45F5-B16D-B774CEDDE8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82346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20253" y="535517"/>
            <a:ext cx="1482522" cy="852402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2688" y="535517"/>
            <a:ext cx="4361622" cy="852402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0541-4BA9-463E-B74A-F660F346AE2C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A9A6-CE74-45F5-B16D-B774CEDDE8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3231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0541-4BA9-463E-B74A-F660F346AE2C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A9A6-CE74-45F5-B16D-B774CEDDE8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3579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107" y="2507618"/>
            <a:ext cx="5930087" cy="4184014"/>
          </a:xfrm>
        </p:spPr>
        <p:txBody>
          <a:bodyPr anchor="b"/>
          <a:lstStyle>
            <a:lvl1pPr>
              <a:defRPr sz="451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9107" y="6731215"/>
            <a:ext cx="5930087" cy="2200274"/>
          </a:xfrm>
        </p:spPr>
        <p:txBody>
          <a:bodyPr/>
          <a:lstStyle>
            <a:lvl1pPr marL="0" indent="0">
              <a:buNone/>
              <a:defRPr sz="1805">
                <a:solidFill>
                  <a:schemeClr val="tx1"/>
                </a:solidFill>
              </a:defRPr>
            </a:lvl1pPr>
            <a:lvl2pPr marL="343769" indent="0">
              <a:buNone/>
              <a:defRPr sz="1504">
                <a:solidFill>
                  <a:schemeClr val="tx1">
                    <a:tint val="75000"/>
                  </a:schemeClr>
                </a:solidFill>
              </a:defRPr>
            </a:lvl2pPr>
            <a:lvl3pPr marL="687537" indent="0">
              <a:buNone/>
              <a:defRPr sz="1353">
                <a:solidFill>
                  <a:schemeClr val="tx1">
                    <a:tint val="75000"/>
                  </a:schemeClr>
                </a:solidFill>
              </a:defRPr>
            </a:lvl3pPr>
            <a:lvl4pPr marL="1031306" indent="0">
              <a:buNone/>
              <a:defRPr sz="1203">
                <a:solidFill>
                  <a:schemeClr val="tx1">
                    <a:tint val="75000"/>
                  </a:schemeClr>
                </a:solidFill>
              </a:defRPr>
            </a:lvl4pPr>
            <a:lvl5pPr marL="1375075" indent="0">
              <a:buNone/>
              <a:defRPr sz="1203">
                <a:solidFill>
                  <a:schemeClr val="tx1">
                    <a:tint val="75000"/>
                  </a:schemeClr>
                </a:solidFill>
              </a:defRPr>
            </a:lvl5pPr>
            <a:lvl6pPr marL="1718843" indent="0">
              <a:buNone/>
              <a:defRPr sz="1203">
                <a:solidFill>
                  <a:schemeClr val="tx1">
                    <a:tint val="75000"/>
                  </a:schemeClr>
                </a:solidFill>
              </a:defRPr>
            </a:lvl6pPr>
            <a:lvl7pPr marL="2062612" indent="0">
              <a:buNone/>
              <a:defRPr sz="1203">
                <a:solidFill>
                  <a:schemeClr val="tx1">
                    <a:tint val="75000"/>
                  </a:schemeClr>
                </a:solidFill>
              </a:defRPr>
            </a:lvl7pPr>
            <a:lvl8pPr marL="2406381" indent="0">
              <a:buNone/>
              <a:defRPr sz="1203">
                <a:solidFill>
                  <a:schemeClr val="tx1">
                    <a:tint val="75000"/>
                  </a:schemeClr>
                </a:solidFill>
              </a:defRPr>
            </a:lvl8pPr>
            <a:lvl9pPr marL="2750149" indent="0">
              <a:buNone/>
              <a:defRPr sz="12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0541-4BA9-463E-B74A-F660F346AE2C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A9A6-CE74-45F5-B16D-B774CEDDE8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749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2688" y="2677584"/>
            <a:ext cx="2922072" cy="638196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0703" y="2677584"/>
            <a:ext cx="2922072" cy="638196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0541-4BA9-463E-B74A-F660F346AE2C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A9A6-CE74-45F5-B16D-B774CEDDE8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1218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584" y="535519"/>
            <a:ext cx="5930087" cy="194415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584" y="2465706"/>
            <a:ext cx="2908643" cy="1208404"/>
          </a:xfrm>
        </p:spPr>
        <p:txBody>
          <a:bodyPr anchor="b"/>
          <a:lstStyle>
            <a:lvl1pPr marL="0" indent="0">
              <a:buNone/>
              <a:defRPr sz="1805" b="1"/>
            </a:lvl1pPr>
            <a:lvl2pPr marL="343769" indent="0">
              <a:buNone/>
              <a:defRPr sz="1504" b="1"/>
            </a:lvl2pPr>
            <a:lvl3pPr marL="687537" indent="0">
              <a:buNone/>
              <a:defRPr sz="1353" b="1"/>
            </a:lvl3pPr>
            <a:lvl4pPr marL="1031306" indent="0">
              <a:buNone/>
              <a:defRPr sz="1203" b="1"/>
            </a:lvl4pPr>
            <a:lvl5pPr marL="1375075" indent="0">
              <a:buNone/>
              <a:defRPr sz="1203" b="1"/>
            </a:lvl5pPr>
            <a:lvl6pPr marL="1718843" indent="0">
              <a:buNone/>
              <a:defRPr sz="1203" b="1"/>
            </a:lvl6pPr>
            <a:lvl7pPr marL="2062612" indent="0">
              <a:buNone/>
              <a:defRPr sz="1203" b="1"/>
            </a:lvl7pPr>
            <a:lvl8pPr marL="2406381" indent="0">
              <a:buNone/>
              <a:defRPr sz="1203" b="1"/>
            </a:lvl8pPr>
            <a:lvl9pPr marL="2750149" indent="0">
              <a:buNone/>
              <a:defRPr sz="120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584" y="3674110"/>
            <a:ext cx="2908643" cy="540406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0704" y="2465706"/>
            <a:ext cx="2922967" cy="1208404"/>
          </a:xfrm>
        </p:spPr>
        <p:txBody>
          <a:bodyPr anchor="b"/>
          <a:lstStyle>
            <a:lvl1pPr marL="0" indent="0">
              <a:buNone/>
              <a:defRPr sz="1805" b="1"/>
            </a:lvl1pPr>
            <a:lvl2pPr marL="343769" indent="0">
              <a:buNone/>
              <a:defRPr sz="1504" b="1"/>
            </a:lvl2pPr>
            <a:lvl3pPr marL="687537" indent="0">
              <a:buNone/>
              <a:defRPr sz="1353" b="1"/>
            </a:lvl3pPr>
            <a:lvl4pPr marL="1031306" indent="0">
              <a:buNone/>
              <a:defRPr sz="1203" b="1"/>
            </a:lvl4pPr>
            <a:lvl5pPr marL="1375075" indent="0">
              <a:buNone/>
              <a:defRPr sz="1203" b="1"/>
            </a:lvl5pPr>
            <a:lvl6pPr marL="1718843" indent="0">
              <a:buNone/>
              <a:defRPr sz="1203" b="1"/>
            </a:lvl6pPr>
            <a:lvl7pPr marL="2062612" indent="0">
              <a:buNone/>
              <a:defRPr sz="1203" b="1"/>
            </a:lvl7pPr>
            <a:lvl8pPr marL="2406381" indent="0">
              <a:buNone/>
              <a:defRPr sz="1203" b="1"/>
            </a:lvl8pPr>
            <a:lvl9pPr marL="2750149" indent="0">
              <a:buNone/>
              <a:defRPr sz="120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0704" y="3674110"/>
            <a:ext cx="2922967" cy="540406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0541-4BA9-463E-B74A-F660F346AE2C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A9A6-CE74-45F5-B16D-B774CEDDE8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691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0541-4BA9-463E-B74A-F660F346AE2C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A9A6-CE74-45F5-B16D-B774CEDDE8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5239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0541-4BA9-463E-B74A-F660F346AE2C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A9A6-CE74-45F5-B16D-B774CEDDE8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1001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583" y="670560"/>
            <a:ext cx="2217516" cy="2346960"/>
          </a:xfrm>
        </p:spPr>
        <p:txBody>
          <a:bodyPr anchor="b"/>
          <a:lstStyle>
            <a:lvl1pPr>
              <a:defRPr sz="240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2967" y="1448226"/>
            <a:ext cx="3480703" cy="7147983"/>
          </a:xfrm>
        </p:spPr>
        <p:txBody>
          <a:bodyPr/>
          <a:lstStyle>
            <a:lvl1pPr>
              <a:defRPr sz="2406"/>
            </a:lvl1pPr>
            <a:lvl2pPr>
              <a:defRPr sz="2105"/>
            </a:lvl2pPr>
            <a:lvl3pPr>
              <a:defRPr sz="1805"/>
            </a:lvl3pPr>
            <a:lvl4pPr>
              <a:defRPr sz="1504"/>
            </a:lvl4pPr>
            <a:lvl5pPr>
              <a:defRPr sz="1504"/>
            </a:lvl5pPr>
            <a:lvl6pPr>
              <a:defRPr sz="1504"/>
            </a:lvl6pPr>
            <a:lvl7pPr>
              <a:defRPr sz="1504"/>
            </a:lvl7pPr>
            <a:lvl8pPr>
              <a:defRPr sz="1504"/>
            </a:lvl8pPr>
            <a:lvl9pPr>
              <a:defRPr sz="150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583" y="3017520"/>
            <a:ext cx="2217516" cy="5590329"/>
          </a:xfrm>
        </p:spPr>
        <p:txBody>
          <a:bodyPr/>
          <a:lstStyle>
            <a:lvl1pPr marL="0" indent="0">
              <a:buNone/>
              <a:defRPr sz="1203"/>
            </a:lvl1pPr>
            <a:lvl2pPr marL="343769" indent="0">
              <a:buNone/>
              <a:defRPr sz="1053"/>
            </a:lvl2pPr>
            <a:lvl3pPr marL="687537" indent="0">
              <a:buNone/>
              <a:defRPr sz="902"/>
            </a:lvl3pPr>
            <a:lvl4pPr marL="1031306" indent="0">
              <a:buNone/>
              <a:defRPr sz="752"/>
            </a:lvl4pPr>
            <a:lvl5pPr marL="1375075" indent="0">
              <a:buNone/>
              <a:defRPr sz="752"/>
            </a:lvl5pPr>
            <a:lvl6pPr marL="1718843" indent="0">
              <a:buNone/>
              <a:defRPr sz="752"/>
            </a:lvl6pPr>
            <a:lvl7pPr marL="2062612" indent="0">
              <a:buNone/>
              <a:defRPr sz="752"/>
            </a:lvl7pPr>
            <a:lvl8pPr marL="2406381" indent="0">
              <a:buNone/>
              <a:defRPr sz="752"/>
            </a:lvl8pPr>
            <a:lvl9pPr marL="2750149" indent="0">
              <a:buNone/>
              <a:defRPr sz="75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0541-4BA9-463E-B74A-F660F346AE2C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A9A6-CE74-45F5-B16D-B774CEDDE8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9837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583" y="670560"/>
            <a:ext cx="2217516" cy="2346960"/>
          </a:xfrm>
        </p:spPr>
        <p:txBody>
          <a:bodyPr anchor="b"/>
          <a:lstStyle>
            <a:lvl1pPr>
              <a:defRPr sz="240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22967" y="1448226"/>
            <a:ext cx="3480703" cy="7147983"/>
          </a:xfrm>
        </p:spPr>
        <p:txBody>
          <a:bodyPr anchor="t"/>
          <a:lstStyle>
            <a:lvl1pPr marL="0" indent="0">
              <a:buNone/>
              <a:defRPr sz="2406"/>
            </a:lvl1pPr>
            <a:lvl2pPr marL="343769" indent="0">
              <a:buNone/>
              <a:defRPr sz="2105"/>
            </a:lvl2pPr>
            <a:lvl3pPr marL="687537" indent="0">
              <a:buNone/>
              <a:defRPr sz="1805"/>
            </a:lvl3pPr>
            <a:lvl4pPr marL="1031306" indent="0">
              <a:buNone/>
              <a:defRPr sz="1504"/>
            </a:lvl4pPr>
            <a:lvl5pPr marL="1375075" indent="0">
              <a:buNone/>
              <a:defRPr sz="1504"/>
            </a:lvl5pPr>
            <a:lvl6pPr marL="1718843" indent="0">
              <a:buNone/>
              <a:defRPr sz="1504"/>
            </a:lvl6pPr>
            <a:lvl7pPr marL="2062612" indent="0">
              <a:buNone/>
              <a:defRPr sz="1504"/>
            </a:lvl7pPr>
            <a:lvl8pPr marL="2406381" indent="0">
              <a:buNone/>
              <a:defRPr sz="1504"/>
            </a:lvl8pPr>
            <a:lvl9pPr marL="2750149" indent="0">
              <a:buNone/>
              <a:defRPr sz="1504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583" y="3017520"/>
            <a:ext cx="2217516" cy="5590329"/>
          </a:xfrm>
        </p:spPr>
        <p:txBody>
          <a:bodyPr/>
          <a:lstStyle>
            <a:lvl1pPr marL="0" indent="0">
              <a:buNone/>
              <a:defRPr sz="1203"/>
            </a:lvl1pPr>
            <a:lvl2pPr marL="343769" indent="0">
              <a:buNone/>
              <a:defRPr sz="1053"/>
            </a:lvl2pPr>
            <a:lvl3pPr marL="687537" indent="0">
              <a:buNone/>
              <a:defRPr sz="902"/>
            </a:lvl3pPr>
            <a:lvl4pPr marL="1031306" indent="0">
              <a:buNone/>
              <a:defRPr sz="752"/>
            </a:lvl4pPr>
            <a:lvl5pPr marL="1375075" indent="0">
              <a:buNone/>
              <a:defRPr sz="752"/>
            </a:lvl5pPr>
            <a:lvl6pPr marL="1718843" indent="0">
              <a:buNone/>
              <a:defRPr sz="752"/>
            </a:lvl6pPr>
            <a:lvl7pPr marL="2062612" indent="0">
              <a:buNone/>
              <a:defRPr sz="752"/>
            </a:lvl7pPr>
            <a:lvl8pPr marL="2406381" indent="0">
              <a:buNone/>
              <a:defRPr sz="752"/>
            </a:lvl8pPr>
            <a:lvl9pPr marL="2750149" indent="0">
              <a:buNone/>
              <a:defRPr sz="75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0541-4BA9-463E-B74A-F660F346AE2C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A9A6-CE74-45F5-B16D-B774CEDDE8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3383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2688" y="535519"/>
            <a:ext cx="5930087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688" y="2677584"/>
            <a:ext cx="5930087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2688" y="9322649"/>
            <a:ext cx="1546979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C0541-4BA9-463E-B74A-F660F346AE2C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7497" y="9322649"/>
            <a:ext cx="2320469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55796" y="9322649"/>
            <a:ext cx="1546979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3A9A6-CE74-45F5-B16D-B774CEDDE8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5426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7537" rtl="0" eaLnBrk="1" latinLnBrk="0" hangingPunct="1">
        <a:lnSpc>
          <a:spcPct val="90000"/>
        </a:lnSpc>
        <a:spcBef>
          <a:spcPct val="0"/>
        </a:spcBef>
        <a:buNone/>
        <a:defRPr sz="330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884" indent="-171884" algn="l" defTabSz="687537" rtl="0" eaLnBrk="1" latinLnBrk="0" hangingPunct="1">
        <a:lnSpc>
          <a:spcPct val="90000"/>
        </a:lnSpc>
        <a:spcBef>
          <a:spcPts val="752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15653" indent="-171884" algn="l" defTabSz="687537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805" kern="1200">
          <a:solidFill>
            <a:schemeClr val="tx1"/>
          </a:solidFill>
          <a:latin typeface="+mn-lt"/>
          <a:ea typeface="+mn-ea"/>
          <a:cs typeface="+mn-cs"/>
        </a:defRPr>
      </a:lvl2pPr>
      <a:lvl3pPr marL="859422" indent="-171884" algn="l" defTabSz="687537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504" kern="1200">
          <a:solidFill>
            <a:schemeClr val="tx1"/>
          </a:solidFill>
          <a:latin typeface="+mn-lt"/>
          <a:ea typeface="+mn-ea"/>
          <a:cs typeface="+mn-cs"/>
        </a:defRPr>
      </a:lvl3pPr>
      <a:lvl4pPr marL="1203190" indent="-171884" algn="l" defTabSz="687537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3" kern="1200">
          <a:solidFill>
            <a:schemeClr val="tx1"/>
          </a:solidFill>
          <a:latin typeface="+mn-lt"/>
          <a:ea typeface="+mn-ea"/>
          <a:cs typeface="+mn-cs"/>
        </a:defRPr>
      </a:lvl4pPr>
      <a:lvl5pPr marL="1546959" indent="-171884" algn="l" defTabSz="687537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3" kern="1200">
          <a:solidFill>
            <a:schemeClr val="tx1"/>
          </a:solidFill>
          <a:latin typeface="+mn-lt"/>
          <a:ea typeface="+mn-ea"/>
          <a:cs typeface="+mn-cs"/>
        </a:defRPr>
      </a:lvl5pPr>
      <a:lvl6pPr marL="1890728" indent="-171884" algn="l" defTabSz="687537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3" kern="1200">
          <a:solidFill>
            <a:schemeClr val="tx1"/>
          </a:solidFill>
          <a:latin typeface="+mn-lt"/>
          <a:ea typeface="+mn-ea"/>
          <a:cs typeface="+mn-cs"/>
        </a:defRPr>
      </a:lvl6pPr>
      <a:lvl7pPr marL="2234496" indent="-171884" algn="l" defTabSz="687537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3" kern="1200">
          <a:solidFill>
            <a:schemeClr val="tx1"/>
          </a:solidFill>
          <a:latin typeface="+mn-lt"/>
          <a:ea typeface="+mn-ea"/>
          <a:cs typeface="+mn-cs"/>
        </a:defRPr>
      </a:lvl7pPr>
      <a:lvl8pPr marL="2578265" indent="-171884" algn="l" defTabSz="687537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3" kern="1200">
          <a:solidFill>
            <a:schemeClr val="tx1"/>
          </a:solidFill>
          <a:latin typeface="+mn-lt"/>
          <a:ea typeface="+mn-ea"/>
          <a:cs typeface="+mn-cs"/>
        </a:defRPr>
      </a:lvl8pPr>
      <a:lvl9pPr marL="2922034" indent="-171884" algn="l" defTabSz="687537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7537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1pPr>
      <a:lvl2pPr marL="343769" algn="l" defTabSz="687537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2pPr>
      <a:lvl3pPr marL="687537" algn="l" defTabSz="687537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3pPr>
      <a:lvl4pPr marL="1031306" algn="l" defTabSz="687537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4pPr>
      <a:lvl5pPr marL="1375075" algn="l" defTabSz="687537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5pPr>
      <a:lvl6pPr marL="1718843" algn="l" defTabSz="687537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6pPr>
      <a:lvl7pPr marL="2062612" algn="l" defTabSz="687537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7pPr>
      <a:lvl8pPr marL="2406381" algn="l" defTabSz="687537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8pPr>
      <a:lvl9pPr marL="2750149" algn="l" defTabSz="687537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8AF9E5AE-7243-4C75-AD4B-60B6BD95EA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" y="1512350"/>
            <a:ext cx="6872266" cy="7354976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357B3F17-5380-454C-BD86-42187F3DF4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" y="0"/>
            <a:ext cx="6875463" cy="6507588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9DD25A08-2013-41C2-9B09-D19BFE6542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" y="-13849"/>
            <a:ext cx="6300635" cy="5043049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9A91E025-DC09-4DC2-BDAA-14040AD0BC4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6162" y="2351316"/>
            <a:ext cx="4382498" cy="3417078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985BA110-B043-485F-B2EA-51392FCCEF5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358" y="8070711"/>
            <a:ext cx="6875463" cy="1788635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86EDF05D-B214-483B-BAB2-3C42A1269966}"/>
              </a:ext>
            </a:extLst>
          </p:cNvPr>
          <p:cNvSpPr txBox="1"/>
          <p:nvPr/>
        </p:nvSpPr>
        <p:spPr>
          <a:xfrm>
            <a:off x="3227511" y="3466734"/>
            <a:ext cx="3622594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5400" dirty="0">
                <a:solidFill>
                  <a:schemeClr val="bg1"/>
                </a:solidFill>
                <a:latin typeface="Ancizar Sans Black" panose="020B0A02040300000003" pitchFamily="34" charset="0"/>
              </a:rPr>
              <a:t>TÍTULO DEL</a:t>
            </a:r>
          </a:p>
          <a:p>
            <a:pPr algn="r"/>
            <a:r>
              <a:rPr lang="es-ES" sz="4800" dirty="0">
                <a:solidFill>
                  <a:schemeClr val="bg1"/>
                </a:solidFill>
                <a:latin typeface="Ancizar Sans Bold" panose="020B0802040300000003" pitchFamily="34" charset="0"/>
              </a:rPr>
              <a:t>EVENTO</a:t>
            </a:r>
            <a:endParaRPr lang="es-CO" sz="4800" dirty="0">
              <a:solidFill>
                <a:schemeClr val="bg1"/>
              </a:solidFill>
              <a:latin typeface="Ancizar Sans Bold" panose="020B0802040300000003" pitchFamily="34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7806E9B7-838D-4B46-96C8-4ECE82C54D4A}"/>
              </a:ext>
            </a:extLst>
          </p:cNvPr>
          <p:cNvSpPr txBox="1"/>
          <p:nvPr/>
        </p:nvSpPr>
        <p:spPr>
          <a:xfrm>
            <a:off x="532305" y="5697612"/>
            <a:ext cx="6078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latin typeface="Ancizar Sans Regular Italic" panose="020B0602040300000003" pitchFamily="34" charset="0"/>
              </a:rPr>
              <a:t>Información adicional en caso que la requiera.</a:t>
            </a:r>
          </a:p>
          <a:p>
            <a:pPr algn="just"/>
            <a:r>
              <a:rPr lang="es-CO" sz="1400" dirty="0" err="1">
                <a:latin typeface="Ancizar Sans Regular Italic" panose="020B0602040300000003" pitchFamily="34" charset="0"/>
              </a:rPr>
              <a:t>Lorem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ipsum</a:t>
            </a:r>
            <a:r>
              <a:rPr lang="es-CO" sz="1400" dirty="0">
                <a:latin typeface="Ancizar Sans Regular Italic" panose="020B0602040300000003" pitchFamily="34" charset="0"/>
              </a:rPr>
              <a:t> dolor </a:t>
            </a:r>
            <a:r>
              <a:rPr lang="es-CO" sz="1400" dirty="0" err="1">
                <a:latin typeface="Ancizar Sans Regular Italic" panose="020B0602040300000003" pitchFamily="34" charset="0"/>
              </a:rPr>
              <a:t>sit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amet</a:t>
            </a:r>
            <a:r>
              <a:rPr lang="es-CO" sz="1400" dirty="0">
                <a:latin typeface="Ancizar Sans Regular Italic" panose="020B0602040300000003" pitchFamily="34" charset="0"/>
              </a:rPr>
              <a:t>, </a:t>
            </a:r>
            <a:r>
              <a:rPr lang="es-CO" sz="1400" dirty="0" err="1">
                <a:latin typeface="Ancizar Sans Regular Italic" panose="020B0602040300000003" pitchFamily="34" charset="0"/>
              </a:rPr>
              <a:t>consectetuer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adipiscing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elit</a:t>
            </a:r>
            <a:r>
              <a:rPr lang="es-CO" sz="1400" dirty="0">
                <a:latin typeface="Ancizar Sans Regular Italic" panose="020B0602040300000003" pitchFamily="34" charset="0"/>
              </a:rPr>
              <a:t>, sed </a:t>
            </a:r>
            <a:r>
              <a:rPr lang="es-CO" sz="1400" dirty="0" err="1">
                <a:latin typeface="Ancizar Sans Regular Italic" panose="020B0602040300000003" pitchFamily="34" charset="0"/>
              </a:rPr>
              <a:t>diam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nonummy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nibh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euismod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tincidunt</a:t>
            </a:r>
            <a:r>
              <a:rPr lang="es-CO" sz="1400" dirty="0">
                <a:latin typeface="Ancizar Sans Regular Italic" panose="020B0602040300000003" pitchFamily="34" charset="0"/>
              </a:rPr>
              <a:t> ut </a:t>
            </a:r>
            <a:r>
              <a:rPr lang="es-CO" sz="1400" dirty="0" err="1">
                <a:latin typeface="Ancizar Sans Regular Italic" panose="020B0602040300000003" pitchFamily="34" charset="0"/>
              </a:rPr>
              <a:t>laoreet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dolore</a:t>
            </a:r>
            <a:r>
              <a:rPr lang="es-CO" sz="1400" dirty="0">
                <a:latin typeface="Ancizar Sans Regular Italic" panose="020B0602040300000003" pitchFamily="34" charset="0"/>
              </a:rPr>
              <a:t> magna </a:t>
            </a:r>
            <a:r>
              <a:rPr lang="es-CO" sz="1400" dirty="0" err="1">
                <a:latin typeface="Ancizar Sans Regular Italic" panose="020B0602040300000003" pitchFamily="34" charset="0"/>
              </a:rPr>
              <a:t>aliquam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erat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volutpat</a:t>
            </a:r>
            <a:r>
              <a:rPr lang="es-CO" sz="1400" dirty="0">
                <a:latin typeface="Ancizar Sans Regular Italic" panose="020B0602040300000003" pitchFamily="34" charset="0"/>
              </a:rPr>
              <a:t>. Ut </a:t>
            </a:r>
            <a:r>
              <a:rPr lang="es-CO" sz="1400" dirty="0" err="1">
                <a:latin typeface="Ancizar Sans Regular Italic" panose="020B0602040300000003" pitchFamily="34" charset="0"/>
              </a:rPr>
              <a:t>wisi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enim</a:t>
            </a:r>
            <a:r>
              <a:rPr lang="es-CO" sz="1400" dirty="0">
                <a:latin typeface="Ancizar Sans Regular Italic" panose="020B0602040300000003" pitchFamily="34" charset="0"/>
              </a:rPr>
              <a:t> ad </a:t>
            </a:r>
            <a:r>
              <a:rPr lang="es-CO" sz="1400" dirty="0" err="1">
                <a:latin typeface="Ancizar Sans Regular Italic" panose="020B0602040300000003" pitchFamily="34" charset="0"/>
              </a:rPr>
              <a:t>minim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veniam</a:t>
            </a:r>
            <a:r>
              <a:rPr lang="es-CO" sz="1400" dirty="0">
                <a:latin typeface="Ancizar Sans Regular Italic" panose="020B0602040300000003" pitchFamily="34" charset="0"/>
              </a:rPr>
              <a:t>.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780D87B1-6DBD-4208-91BF-2AA95B5F5C69}"/>
              </a:ext>
            </a:extLst>
          </p:cNvPr>
          <p:cNvSpPr txBox="1"/>
          <p:nvPr/>
        </p:nvSpPr>
        <p:spPr>
          <a:xfrm>
            <a:off x="336123" y="6688985"/>
            <a:ext cx="28173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Ancizar Sans Bold" panose="020B0802040300000003" pitchFamily="34" charset="0"/>
              </a:rPr>
              <a:t>Invitado:</a:t>
            </a:r>
          </a:p>
          <a:p>
            <a:r>
              <a:rPr lang="es-ES" dirty="0">
                <a:latin typeface="Ancizar Sans Bold" panose="020B0802040300000003" pitchFamily="34" charset="0"/>
              </a:rPr>
              <a:t>Nombre Completo.</a:t>
            </a:r>
          </a:p>
          <a:p>
            <a:r>
              <a:rPr lang="es-ES" dirty="0">
                <a:latin typeface="Ancizar Sans Regular" panose="020B0602040300000003" pitchFamily="34" charset="0"/>
              </a:rPr>
              <a:t>Estudios o cargo actual de trabajo</a:t>
            </a:r>
            <a:endParaRPr lang="es-CO" dirty="0">
              <a:latin typeface="Ancizar Sans Regular" panose="020B0602040300000003" pitchFamily="34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9278959E-2FD0-4B81-8142-1F558BC24A3D}"/>
              </a:ext>
            </a:extLst>
          </p:cNvPr>
          <p:cNvSpPr txBox="1"/>
          <p:nvPr/>
        </p:nvSpPr>
        <p:spPr>
          <a:xfrm>
            <a:off x="3925390" y="6688985"/>
            <a:ext cx="1972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Ancizar Sans Bold" panose="020B0802040300000003" pitchFamily="34" charset="0"/>
              </a:rPr>
              <a:t>Fecha:</a:t>
            </a:r>
            <a:r>
              <a:rPr lang="es-ES" dirty="0"/>
              <a:t> </a:t>
            </a:r>
            <a:r>
              <a:rPr lang="es-ES" dirty="0" err="1">
                <a:latin typeface="Ancizar Sans Regular" panose="020B0602040300000003" pitchFamily="34" charset="0"/>
              </a:rPr>
              <a:t>xxxxxxxxxxx</a:t>
            </a:r>
            <a:endParaRPr lang="es-CO" dirty="0">
              <a:latin typeface="Ancizar Sans Regular" panose="020B0602040300000003" pitchFamily="34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70293CBA-D862-401B-B8E7-43EA1E43683A}"/>
              </a:ext>
            </a:extLst>
          </p:cNvPr>
          <p:cNvSpPr txBox="1"/>
          <p:nvPr/>
        </p:nvSpPr>
        <p:spPr>
          <a:xfrm>
            <a:off x="3925390" y="7127872"/>
            <a:ext cx="1891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Ancizar Sans Bold" panose="020B0802040300000003" pitchFamily="34" charset="0"/>
              </a:rPr>
              <a:t>Hora:</a:t>
            </a:r>
            <a:r>
              <a:rPr lang="es-ES" dirty="0"/>
              <a:t> </a:t>
            </a:r>
            <a:r>
              <a:rPr lang="es-ES" dirty="0" err="1">
                <a:latin typeface="Ancizar Sans Regular" panose="020B0602040300000003" pitchFamily="34" charset="0"/>
              </a:rPr>
              <a:t>xxxxxxxxxxx</a:t>
            </a:r>
            <a:endParaRPr lang="es-CO" dirty="0">
              <a:latin typeface="Ancizar Sans Regular" panose="020B0602040300000003" pitchFamily="34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24C0181E-7E53-4726-8F0A-330C2D7D37D1}"/>
              </a:ext>
            </a:extLst>
          </p:cNvPr>
          <p:cNvSpPr txBox="1"/>
          <p:nvPr/>
        </p:nvSpPr>
        <p:spPr>
          <a:xfrm>
            <a:off x="3925390" y="7566759"/>
            <a:ext cx="235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Ancizar Sans Bold" panose="020B0802040300000003" pitchFamily="34" charset="0"/>
              </a:rPr>
              <a:t>Ubicación:</a:t>
            </a:r>
            <a:r>
              <a:rPr lang="es-ES" dirty="0"/>
              <a:t> </a:t>
            </a:r>
            <a:r>
              <a:rPr lang="es-ES" dirty="0" err="1">
                <a:latin typeface="Ancizar Sans Regular" panose="020B0602040300000003" pitchFamily="34" charset="0"/>
              </a:rPr>
              <a:t>xxxxxxxxxxx</a:t>
            </a:r>
            <a:endParaRPr lang="es-CO" dirty="0">
              <a:latin typeface="Ancizar Sans Regular" panose="020B0602040300000003" pitchFamily="34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106DA4AB-7ED4-4047-A975-92F489F2069B}"/>
              </a:ext>
            </a:extLst>
          </p:cNvPr>
          <p:cNvSpPr txBox="1"/>
          <p:nvPr/>
        </p:nvSpPr>
        <p:spPr>
          <a:xfrm>
            <a:off x="654908" y="8416778"/>
            <a:ext cx="47500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Informes: </a:t>
            </a:r>
            <a:r>
              <a:rPr lang="es-CO" sz="14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xxxxxxxxxxxxxxx</a:t>
            </a:r>
            <a:r>
              <a:rPr lang="es-CO" sz="14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 |  Organiza: </a:t>
            </a:r>
            <a:r>
              <a:rPr lang="es-CO" sz="14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xxxxxxxxxxxxxxxxxxxxxxxxxxxxxxxxx</a:t>
            </a:r>
            <a:endParaRPr lang="es-CO" sz="1400" dirty="0">
              <a:solidFill>
                <a:schemeClr val="bg1"/>
              </a:solidFill>
              <a:latin typeface="Ancizar Sans Regular Italic" panose="020B0602040300000003" pitchFamily="34" charset="0"/>
            </a:endParaRPr>
          </a:p>
        </p:txBody>
      </p:sp>
      <p:pic>
        <p:nvPicPr>
          <p:cNvPr id="29" name="Gráfico 28">
            <a:extLst>
              <a:ext uri="{FF2B5EF4-FFF2-40B4-BE49-F238E27FC236}">
                <a16:creationId xmlns:a16="http://schemas.microsoft.com/office/drawing/2014/main" id="{97BE89A3-9BE8-4B78-87AF-B6A20634EA3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434253" y="6666759"/>
            <a:ext cx="48709" cy="1299399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7409C8BA-78C4-47E0-ADBE-D9A698B247B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9971" y="8730337"/>
            <a:ext cx="6988447" cy="132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2532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69</Words>
  <Application>Microsoft Office PowerPoint</Application>
  <PresentationFormat>Personalizado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Ancizar Sans Black</vt:lpstr>
      <vt:lpstr>Ancizar Sans Bold</vt:lpstr>
      <vt:lpstr>Ancizar Sans Regular</vt:lpstr>
      <vt:lpstr>Ancizar Sans Regular Italic</vt:lpstr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David García</dc:creator>
  <cp:lastModifiedBy>Juan David García</cp:lastModifiedBy>
  <cp:revision>3</cp:revision>
  <dcterms:created xsi:type="dcterms:W3CDTF">2024-02-05T16:48:03Z</dcterms:created>
  <dcterms:modified xsi:type="dcterms:W3CDTF">2024-02-06T20:13:21Z</dcterms:modified>
</cp:coreProperties>
</file>