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2" roundtripDataSignature="AMtx7mhIJX2mN2D8Ns7x/hNISw+ZHuqE+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customschemas.google.com/relationships/presentationmetadata" Target="meta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1e95d98c1fc_0_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Google Shape;44;g1e95d98c1fc_0_1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g1e95d98c1fc_0_1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1e95d98c1fc_0_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Google Shape;51;g1e95d98c1fc_0_2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g1e95d98c1fc_0_2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e95d98c1fc_0_2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e95d98c1fc_0_2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g1e95d98c1fc_0_2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e95d98c1fc_0_3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e95d98c1fc_0_3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g1e95d98c1fc_0_3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e95d98c1fc_0_3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e95d98c1fc_0_3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g1e95d98c1fc_0_39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e95d98c1fc_0_4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e95d98c1fc_0_4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g1e95d98c1fc_0_4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7"/>
          <p:cNvSpPr txBox="1"/>
          <p:nvPr>
            <p:ph idx="1" type="subTitle"/>
          </p:nvPr>
        </p:nvSpPr>
        <p:spPr>
          <a:xfrm>
            <a:off x="1524000" y="3726729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pic>
        <p:nvPicPr>
          <p:cNvPr id="19" name="Google Shape;19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" type="body"/>
          </p:nvPr>
        </p:nvSpPr>
        <p:spPr>
          <a:xfrm>
            <a:off x="838200" y="1825625"/>
            <a:ext cx="10515600" cy="39621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3" name="Google Shape;23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seño personalizado 1">
  <p:cSld name="CUSTOM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1e95d98c1fc_0_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26" name="Google Shape;26;g1e95d98c1fc_0_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12192000" cy="68579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seño personalizado 2">
  <p:cSld name="CUSTOM_1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g1e95d98c1fc_0_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29" name="Google Shape;29;g1e95d98c1fc_0_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12192000" cy="68579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seño personalizado 3">
  <p:cSld name="CUSTOM_2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g1e95d98c1fc_0_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32" name="Google Shape;32;g1e95d98c1fc_0_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-2"/>
            <a:ext cx="12192000" cy="68580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seño personalizado 4">
  <p:cSld name="CUSTOM_3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g1e95d98c1fc_0_12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35" name="Google Shape;35;g1e95d98c1fc_0_1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1219200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6"/>
          <p:cNvSpPr txBox="1"/>
          <p:nvPr>
            <p:ph idx="1" type="body"/>
          </p:nvPr>
        </p:nvSpPr>
        <p:spPr>
          <a:xfrm>
            <a:off x="838200" y="1825625"/>
            <a:ext cx="10515600" cy="39828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6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41" name="Google Shape;41;p1"/>
          <p:cNvSpPr txBox="1"/>
          <p:nvPr>
            <p:ph idx="1" type="subTitle"/>
          </p:nvPr>
        </p:nvSpPr>
        <p:spPr>
          <a:xfrm>
            <a:off x="1524000" y="3726729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1e95d98c1fc_0_15"/>
          <p:cNvSpPr txBox="1"/>
          <p:nvPr>
            <p:ph type="title"/>
          </p:nvPr>
        </p:nvSpPr>
        <p:spPr>
          <a:xfrm>
            <a:off x="1562200" y="365125"/>
            <a:ext cx="97917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g1e95d98c1fc_0_15"/>
          <p:cNvSpPr txBox="1"/>
          <p:nvPr>
            <p:ph idx="1" type="body"/>
          </p:nvPr>
        </p:nvSpPr>
        <p:spPr>
          <a:xfrm>
            <a:off x="1395175" y="1825625"/>
            <a:ext cx="9393000" cy="3509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e95d98c1fc_0_21"/>
          <p:cNvSpPr txBox="1"/>
          <p:nvPr>
            <p:ph type="title"/>
          </p:nvPr>
        </p:nvSpPr>
        <p:spPr>
          <a:xfrm>
            <a:off x="1513075" y="365125"/>
            <a:ext cx="9840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g1e95d98c1fc_0_21"/>
          <p:cNvSpPr txBox="1"/>
          <p:nvPr>
            <p:ph idx="1" type="body"/>
          </p:nvPr>
        </p:nvSpPr>
        <p:spPr>
          <a:xfrm>
            <a:off x="838200" y="1825625"/>
            <a:ext cx="10515600" cy="3962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e95d98c1fc_0_2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g1e95d98c1fc_0_27"/>
          <p:cNvSpPr txBox="1"/>
          <p:nvPr>
            <p:ph idx="1" type="body"/>
          </p:nvPr>
        </p:nvSpPr>
        <p:spPr>
          <a:xfrm>
            <a:off x="838200" y="1825625"/>
            <a:ext cx="10515600" cy="3962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e95d98c1fc_0_3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g1e95d98c1fc_0_33"/>
          <p:cNvSpPr txBox="1"/>
          <p:nvPr>
            <p:ph idx="1" type="body"/>
          </p:nvPr>
        </p:nvSpPr>
        <p:spPr>
          <a:xfrm>
            <a:off x="838200" y="1825625"/>
            <a:ext cx="10515600" cy="3962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e95d98c1fc_0_3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g1e95d98c1fc_0_39"/>
          <p:cNvSpPr txBox="1"/>
          <p:nvPr>
            <p:ph idx="1" type="body"/>
          </p:nvPr>
        </p:nvSpPr>
        <p:spPr>
          <a:xfrm>
            <a:off x="838200" y="1825625"/>
            <a:ext cx="10515600" cy="3962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e95d98c1fc_0_4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g1e95d98c1fc_0_45"/>
          <p:cNvSpPr txBox="1"/>
          <p:nvPr>
            <p:ph idx="1" type="body"/>
          </p:nvPr>
        </p:nvSpPr>
        <p:spPr>
          <a:xfrm>
            <a:off x="838200" y="1825625"/>
            <a:ext cx="10515600" cy="3962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2023-10-12T21:23:10Z</dcterms:created>
  <dc:creator>USUARIO</dc:creator>
</cp:coreProperties>
</file>